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2133-D2A2-4413-9767-83C13C786941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7DDF-9404-4C56-97DB-E48A3908A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452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2133-D2A2-4413-9767-83C13C786941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7DDF-9404-4C56-97DB-E48A3908A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883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2133-D2A2-4413-9767-83C13C786941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7DDF-9404-4C56-97DB-E48A3908A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474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2133-D2A2-4413-9767-83C13C786941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7DDF-9404-4C56-97DB-E48A3908A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435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2133-D2A2-4413-9767-83C13C786941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7DDF-9404-4C56-97DB-E48A3908A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597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2133-D2A2-4413-9767-83C13C786941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7DDF-9404-4C56-97DB-E48A3908A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65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2133-D2A2-4413-9767-83C13C786941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7DDF-9404-4C56-97DB-E48A3908A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026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2133-D2A2-4413-9767-83C13C786941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7DDF-9404-4C56-97DB-E48A3908A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334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2133-D2A2-4413-9767-83C13C786941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7DDF-9404-4C56-97DB-E48A3908A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469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2133-D2A2-4413-9767-83C13C786941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7DDF-9404-4C56-97DB-E48A3908A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016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2133-D2A2-4413-9767-83C13C786941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A7DDF-9404-4C56-97DB-E48A3908A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496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42133-D2A2-4413-9767-83C13C786941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A7DDF-9404-4C56-97DB-E48A3908A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79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Лекция 6.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latin typeface="Comic Sans MS" panose="030F0702030302020204" pitchFamily="66" charset="0"/>
              </a:rPr>
              <a:t>Методы </a:t>
            </a:r>
            <a:r>
              <a:rPr lang="ru-RU" sz="5400" b="1" dirty="0">
                <a:latin typeface="Comic Sans MS" panose="030F0702030302020204" pitchFamily="66" charset="0"/>
              </a:rPr>
              <a:t>биотехнологии в животноводстве. Основные направления биотехнологии в животноводстве</a:t>
            </a:r>
            <a:r>
              <a:rPr lang="ru-RU" sz="5400" b="1" dirty="0" smtClean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3023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42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57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11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23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21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59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33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71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76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54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" y="0"/>
            <a:ext cx="12108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20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61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76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77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85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7001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Comic Sans MS" panose="030F0702030302020204" pitchFamily="66" charset="0"/>
              </a:rPr>
              <a:t>Области применения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70018"/>
            <a:ext cx="12192000" cy="628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83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90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51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82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107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16</Words>
  <Application>Microsoft Office PowerPoint</Application>
  <PresentationFormat>Широкоэкранный</PresentationFormat>
  <Paragraphs>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Тема Office</vt:lpstr>
      <vt:lpstr>Лекция 6.</vt:lpstr>
      <vt:lpstr>Презентация PowerPoint</vt:lpstr>
      <vt:lpstr>Презентация PowerPoint</vt:lpstr>
      <vt:lpstr>Презентация PowerPoint</vt:lpstr>
      <vt:lpstr>Области применения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Мухамбетжанов Серик</dc:creator>
  <cp:lastModifiedBy>Мухамбетжанов Серик</cp:lastModifiedBy>
  <cp:revision>16</cp:revision>
  <dcterms:created xsi:type="dcterms:W3CDTF">2018-10-10T07:53:45Z</dcterms:created>
  <dcterms:modified xsi:type="dcterms:W3CDTF">2018-11-01T11:01:41Z</dcterms:modified>
</cp:coreProperties>
</file>